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60" r:id="rId5"/>
    <p:sldId id="262" r:id="rId6"/>
    <p:sldId id="263" r:id="rId7"/>
    <p:sldId id="264" r:id="rId8"/>
    <p:sldId id="261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12/6/2025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194BE0-2058-442E-AAA7-DB99EF9CB3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Level 30 erreicht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6EEF3AD-8847-4215-87A5-31E63DCD47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aber ohne Items wird hier nicht gefegt</a:t>
            </a:r>
          </a:p>
        </p:txBody>
      </p:sp>
    </p:spTree>
    <p:extLst>
      <p:ext uri="{BB962C8B-B14F-4D97-AF65-F5344CB8AC3E}">
        <p14:creationId xmlns:p14="http://schemas.microsoft.com/office/powerpoint/2010/main" val="2241093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862FE-763E-433A-B462-D0E5548B9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Jetzt wird gespielt… denn der Besen gibt sich nicht von allein frei.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BC60E3F-4B48-47ED-B338-7762A18622A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de-DE" b="1" dirty="0"/>
              <a:t>⭐ Spielregeln</a:t>
            </a:r>
          </a:p>
          <a:p>
            <a:pPr marL="0" indent="0">
              <a:buNone/>
            </a:pPr>
            <a:r>
              <a:rPr lang="de-DE" dirty="0"/>
              <a:t>David würfelt immer </a:t>
            </a:r>
            <a:r>
              <a:rPr lang="de-DE" b="1" dirty="0"/>
              <a:t>zwei Würfel</a:t>
            </a:r>
            <a:r>
              <a:rPr lang="de-DE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Würfel 1</a:t>
            </a:r>
            <a:r>
              <a:rPr lang="de-DE" dirty="0"/>
              <a:t> bestimmt das </a:t>
            </a:r>
            <a:r>
              <a:rPr lang="de-DE" b="1" dirty="0"/>
              <a:t>Spiel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Würfel 2</a:t>
            </a:r>
            <a:r>
              <a:rPr lang="de-DE" dirty="0"/>
              <a:t> bestimmt das </a:t>
            </a:r>
            <a:r>
              <a:rPr lang="de-DE" b="1" dirty="0"/>
              <a:t>Getränk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Es wird </a:t>
            </a:r>
            <a:r>
              <a:rPr lang="de-DE" b="1" dirty="0"/>
              <a:t>immer gegen einen anderen Gast</a:t>
            </a:r>
            <a:r>
              <a:rPr lang="de-DE" dirty="0"/>
              <a:t> gespielt – </a:t>
            </a:r>
            <a:r>
              <a:rPr lang="de-DE" b="1" dirty="0"/>
              <a:t>niemand wird doppelt</a:t>
            </a:r>
            <a:r>
              <a:rPr lang="de-DE" dirty="0"/>
              <a:t> ausgewählt.</a:t>
            </a:r>
          </a:p>
          <a:p>
            <a:pPr marL="0" indent="0">
              <a:buNone/>
            </a:pPr>
            <a:r>
              <a:rPr lang="de-DE" dirty="0"/>
              <a:t>Die Spiele sind nach </a:t>
            </a:r>
            <a:r>
              <a:rPr lang="de-DE" b="1" dirty="0"/>
              <a:t>Schwierigkeitsgrad</a:t>
            </a:r>
            <a:r>
              <a:rPr lang="de-DE" dirty="0"/>
              <a:t> sortiert: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1 = superschwer</a:t>
            </a:r>
            <a:r>
              <a:rPr lang="de-DE" dirty="0"/>
              <a:t>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dirty="0"/>
              <a:t>6 = superleicht und perfekt für David zugeschnitten.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Je schwerer das Spiel, desto </a:t>
            </a:r>
            <a:r>
              <a:rPr lang="de-DE" b="1" dirty="0"/>
              <a:t>mehr Punkte</a:t>
            </a:r>
            <a:r>
              <a:rPr lang="de-DE" dirty="0"/>
              <a:t> kann David sammeln.</a:t>
            </a:r>
            <a:br>
              <a:rPr lang="de-DE" dirty="0"/>
            </a:br>
            <a:r>
              <a:rPr lang="de-DE" dirty="0"/>
              <a:t>Er muss genügend Punkte erreichen, um nach und nach seine </a:t>
            </a:r>
            <a:r>
              <a:rPr lang="de-DE" b="1" dirty="0"/>
              <a:t>Feg-Utensilien freizuschalten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5982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862FE-763E-433A-B462-D0E5548B9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Jetzt wird gespielt… denn der Besen gibt sich nicht von allein frei.</a:t>
            </a:r>
          </a:p>
        </p:txBody>
      </p:sp>
      <p:graphicFrame>
        <p:nvGraphicFramePr>
          <p:cNvPr id="6" name="Tabelle 6">
            <a:extLst>
              <a:ext uri="{FF2B5EF4-FFF2-40B4-BE49-F238E27FC236}">
                <a16:creationId xmlns:a16="http://schemas.microsoft.com/office/drawing/2014/main" id="{93DEF943-D5FB-4295-933D-07359008DDCB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89054852"/>
              </p:ext>
            </p:extLst>
          </p:nvPr>
        </p:nvGraphicFramePr>
        <p:xfrm>
          <a:off x="685800" y="2063750"/>
          <a:ext cx="9604169" cy="2910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0156">
                  <a:extLst>
                    <a:ext uri="{9D8B030D-6E8A-4147-A177-3AD203B41FA5}">
                      <a16:colId xmlns:a16="http://schemas.microsoft.com/office/drawing/2014/main" val="1838814976"/>
                    </a:ext>
                  </a:extLst>
                </a:gridCol>
                <a:gridCol w="4549535">
                  <a:extLst>
                    <a:ext uri="{9D8B030D-6E8A-4147-A177-3AD203B41FA5}">
                      <a16:colId xmlns:a16="http://schemas.microsoft.com/office/drawing/2014/main" val="1773899031"/>
                    </a:ext>
                  </a:extLst>
                </a:gridCol>
                <a:gridCol w="3764478">
                  <a:extLst>
                    <a:ext uri="{9D8B030D-6E8A-4147-A177-3AD203B41FA5}">
                      <a16:colId xmlns:a16="http://schemas.microsoft.com/office/drawing/2014/main" val="3030310168"/>
                    </a:ext>
                  </a:extLst>
                </a:gridCol>
              </a:tblGrid>
              <a:tr h="685388">
                <a:tc>
                  <a:txBody>
                    <a:bodyPr/>
                    <a:lstStyle/>
                    <a:p>
                      <a:r>
                        <a:rPr lang="de-DE" dirty="0"/>
                        <a:t>Augen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Spielwürfel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Saufwürfel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6977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</a:t>
                      </a:r>
                      <a:r>
                        <a:rPr lang="de-DE" dirty="0" err="1"/>
                        <a:t>Lets</a:t>
                      </a:r>
                      <a:r>
                        <a:rPr lang="de-DE" dirty="0"/>
                        <a:t> Dance“ – 6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Shot &gt; 30 %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831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Lach doch mal!“ – 5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Shot &lt; 18 %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594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„Blind Artist“´– 4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 Schluck Bier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3064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„Wissensduell“ – 3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Schluck Bier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3260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„Den Song kenn ich“ – 2 Punkte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Beliebiges Getränk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093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„Was kostet der Spaß?“ – 1 Punkt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729633"/>
                  </a:ext>
                </a:extLst>
              </a:tr>
            </a:tbl>
          </a:graphicData>
        </a:graphic>
      </p:graphicFrame>
      <p:pic>
        <p:nvPicPr>
          <p:cNvPr id="11" name="Picture 6" descr="Würfelset Stock Vektor Art und mehr Bilder von Würfel - Glücksspiel - Würfel  - Glücksspiel, Vektor, Icon - iStock">
            <a:extLst>
              <a:ext uri="{FF2B5EF4-FFF2-40B4-BE49-F238E27FC236}">
                <a16:creationId xmlns:a16="http://schemas.microsoft.com/office/drawing/2014/main" id="{C8927F58-255A-4238-A703-162D16DA3A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742" b="98565" l="36765" r="63725">
                        <a14:foregroundMark x1="49183" y1="57177" x2="43791" y2="55742"/>
                        <a14:foregroundMark x1="38235" y1="83254" x2="37582" y2="84689"/>
                        <a14:foregroundMark x1="38072" y1="91148" x2="36765" y2="91388"/>
                        <a14:foregroundMark x1="49183" y1="94498" x2="46405" y2="95215"/>
                        <a14:foregroundMark x1="55719" y1="93301" x2="53105" y2="98565"/>
                        <a14:foregroundMark x1="63725" y1="64115" x2="63725" y2="665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86" t="53839" r="33954"/>
          <a:stretch/>
        </p:blipFill>
        <p:spPr bwMode="auto">
          <a:xfrm>
            <a:off x="9381038" y="2126741"/>
            <a:ext cx="582358" cy="582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Würfelset Stock Vektor Art und mehr Bilder von Würfel - Glücksspiel - Würfel  - Glücksspiel, Vektor, Icon - iStock">
            <a:extLst>
              <a:ext uri="{FF2B5EF4-FFF2-40B4-BE49-F238E27FC236}">
                <a16:creationId xmlns:a16="http://schemas.microsoft.com/office/drawing/2014/main" id="{DF24A141-8B2E-4AC0-BE09-D605319754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742" b="98565" l="36765" r="63725">
                        <a14:foregroundMark x1="49183" y1="57177" x2="43791" y2="55742"/>
                        <a14:foregroundMark x1="38235" y1="83254" x2="37582" y2="84689"/>
                        <a14:foregroundMark x1="38072" y1="91148" x2="36765" y2="91388"/>
                        <a14:foregroundMark x1="49183" y1="94498" x2="46405" y2="95215"/>
                        <a14:foregroundMark x1="55719" y1="93301" x2="53105" y2="98565"/>
                        <a14:foregroundMark x1="63725" y1="64115" x2="63725" y2="665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86" t="53839" r="33954"/>
          <a:stretch/>
        </p:blipFill>
        <p:spPr bwMode="auto">
          <a:xfrm>
            <a:off x="5674193" y="2114865"/>
            <a:ext cx="582358" cy="582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9005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🕺 Spiel 1: „</a:t>
            </a:r>
            <a:r>
              <a:rPr lang="de-DE" dirty="0" err="1"/>
              <a:t>Lets</a:t>
            </a:r>
            <a:r>
              <a:rPr lang="de-DE" dirty="0"/>
              <a:t> Dance“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lnSpcReduction="10000"/>
          </a:bodyPr>
          <a:lstStyle/>
          <a:p>
            <a:r>
              <a:rPr lang="de-DE" u="sng" dirty="0"/>
              <a:t>Das große Tanzduell</a:t>
            </a:r>
            <a:endParaRPr lang="de-DE" b="1" u="sng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David tritt </a:t>
            </a:r>
            <a:r>
              <a:rPr lang="de-DE" b="1" dirty="0"/>
              <a:t>gegen einen Gast</a:t>
            </a:r>
            <a:r>
              <a:rPr lang="de-DE" dirty="0"/>
              <a:t> an.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Ich wähle ein beliebiges Lied aus.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Beide tanzen frei interpretiert zu diesem Song.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Das Publikum entscheidet den Sieger durch Applaus.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Wer den lautesten Applaus bekommt, gewinnt das Tanzduell und erhält Punkte.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6 Punkte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452851F0-A8E9-4556-BE28-3949AAB7C1F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22" b="3022"/>
          <a:stretch>
            <a:fillRect/>
          </a:stretch>
        </p:blipFill>
        <p:spPr>
          <a:xfrm>
            <a:off x="7482362" y="243444"/>
            <a:ext cx="3598146" cy="5071533"/>
          </a:xfrm>
        </p:spPr>
      </p:pic>
    </p:spTree>
    <p:extLst>
      <p:ext uri="{BB962C8B-B14F-4D97-AF65-F5344CB8AC3E}">
        <p14:creationId xmlns:p14="http://schemas.microsoft.com/office/powerpoint/2010/main" val="4047601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😆 Spiel 2: „Lach doch mal!“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fontScale="92500" lnSpcReduction="10000"/>
          </a:bodyPr>
          <a:lstStyle/>
          <a:p>
            <a:r>
              <a:rPr lang="de-DE" u="sng" dirty="0"/>
              <a:t>Die ultimative Publikum-Lach-Challenge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David wählt eine oder zwei Personen aus dem Publikum aus.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Er hat eine bestimmte Zeit (60 Sekunden), um sie zum Lachen zu bringen.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Er darf alles tun: Witze erzählen, Verrenkungen, Grimassen, Tanzbewegungen – völlig frei.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Sobald mindestens eine der ausgewählten Personen lacht, gewinnt David die Runde und sammelt Punkte.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5 Punkte</a:t>
            </a:r>
            <a:endParaRPr lang="de-DE" dirty="0"/>
          </a:p>
        </p:txBody>
      </p:sp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E6FD91C0-928E-47BF-8183-710A0145D54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36" b="3036"/>
          <a:stretch>
            <a:fillRect/>
          </a:stretch>
        </p:blipFill>
        <p:spPr>
          <a:xfrm>
            <a:off x="7481888" y="285750"/>
            <a:ext cx="3598862" cy="5070475"/>
          </a:xfrm>
        </p:spPr>
      </p:pic>
    </p:spTree>
    <p:extLst>
      <p:ext uri="{BB962C8B-B14F-4D97-AF65-F5344CB8AC3E}">
        <p14:creationId xmlns:p14="http://schemas.microsoft.com/office/powerpoint/2010/main" val="601322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🎯 Spiel 3 – „Blind Artist“ 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fontScale="92500" lnSpcReduction="10000"/>
          </a:bodyPr>
          <a:lstStyle/>
          <a:p>
            <a:r>
              <a:rPr lang="de-DE" u="sng" dirty="0"/>
              <a:t>Zeichne, was ich sage!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David und ein Gast bekommen beide ein Blatt und einen Stift.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Ich nenne spontan ein Objekt, Tier, Promi oder absurdes Ding (z. B. „Einhorn auf E-Roller“, „Helene Fischer als Superheldin“).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Beide müssen es blind zeichnen, also ohne aufs Blatt zu schauen.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Das Publikum entscheidet per Applaus, welche Zeichnung am besten (oder lustigsten) aussieht.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4 Punkte</a:t>
            </a:r>
            <a:endParaRPr lang="de-DE" dirty="0"/>
          </a:p>
        </p:txBody>
      </p:sp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9A681B77-470F-484E-A695-62FD6695417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36" b="3036"/>
          <a:stretch>
            <a:fillRect/>
          </a:stretch>
        </p:blipFill>
        <p:spPr>
          <a:xfrm>
            <a:off x="7481888" y="350838"/>
            <a:ext cx="3598862" cy="5070475"/>
          </a:xfrm>
        </p:spPr>
      </p:pic>
    </p:spTree>
    <p:extLst>
      <p:ext uri="{BB962C8B-B14F-4D97-AF65-F5344CB8AC3E}">
        <p14:creationId xmlns:p14="http://schemas.microsoft.com/office/powerpoint/2010/main" val="1347500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🎯 Spiel 4 – „Wissensduell“ 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/>
          </a:bodyPr>
          <a:lstStyle/>
          <a:p>
            <a:r>
              <a:rPr lang="de-DE" u="sng" dirty="0"/>
              <a:t>David vs. Publikum – Das große Quiz-Battle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David wählt zwei Personen aus dem Publikum, die gemeinsam gegen ihn antreten.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Ich stelle verschiedene Quiz- und Wissensfragen (Allgemeinwissen, Fun Facts, Schätzfragen, alles möglich).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Beide Teams dürfen sich kurz beraten und dann ihre Antwort geben.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Wer mehr Fragen richtig beantwortet, gewinnt die Runde.</a:t>
            </a:r>
          </a:p>
        </p:txBody>
      </p:sp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4C1732BE-31FE-4BDD-8C85-D5E15FEAB05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22" b="3022"/>
          <a:stretch>
            <a:fillRect/>
          </a:stretch>
        </p:blipFill>
        <p:spPr>
          <a:xfrm>
            <a:off x="7481888" y="273050"/>
            <a:ext cx="3598862" cy="5072063"/>
          </a:xfrm>
        </p:spPr>
      </p:pic>
    </p:spTree>
    <p:extLst>
      <p:ext uri="{BB962C8B-B14F-4D97-AF65-F5344CB8AC3E}">
        <p14:creationId xmlns:p14="http://schemas.microsoft.com/office/powerpoint/2010/main" val="3622282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🎵 Spiel 5: „Den Song kenn ich“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 fontScale="92500" lnSpcReduction="20000"/>
          </a:bodyPr>
          <a:lstStyle/>
          <a:p>
            <a:r>
              <a:rPr lang="de-DE" u="sng" dirty="0"/>
              <a:t>Das blitzschnelle Song-Erkennungsduell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David tritt gegen einen zufällig ausgewählten Gegner aus dem Publikum 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Ich spiele einen Song 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Wer als Erstes den Songtitel errät, gewinnt die Runde.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Es reicht, nur den Titel zu nennen – Interpret ist nicht nötig.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Der Schnellere sammelt Punkte für das Freischalten der Feg-Utensilien.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2 Punkte</a:t>
            </a:r>
            <a:endParaRPr lang="de-DE" dirty="0"/>
          </a:p>
          <a:p>
            <a:endParaRPr lang="de-DE" dirty="0"/>
          </a:p>
        </p:txBody>
      </p:sp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51B2107D-2DC0-4CE3-A096-78612618330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22" b="3022"/>
          <a:stretch>
            <a:fillRect/>
          </a:stretch>
        </p:blipFill>
        <p:spPr>
          <a:xfrm>
            <a:off x="7481888" y="288925"/>
            <a:ext cx="3598862" cy="5072063"/>
          </a:xfrm>
        </p:spPr>
      </p:pic>
    </p:spTree>
    <p:extLst>
      <p:ext uri="{BB962C8B-B14F-4D97-AF65-F5344CB8AC3E}">
        <p14:creationId xmlns:p14="http://schemas.microsoft.com/office/powerpoint/2010/main" val="1478340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AE1AE-B186-49CC-B8FD-B3A739CE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50321"/>
            <a:ext cx="6345302" cy="1177135"/>
          </a:xfrm>
        </p:spPr>
        <p:txBody>
          <a:bodyPr/>
          <a:lstStyle/>
          <a:p>
            <a:r>
              <a:rPr lang="de-DE" dirty="0"/>
              <a:t>🛒 Spiel 6: „Was kostet der Spaß?“</a:t>
            </a:r>
          </a:p>
        </p:txBody>
      </p:sp>
      <p:pic>
        <p:nvPicPr>
          <p:cNvPr id="16" name="Bildplatzhalter 15">
            <a:extLst>
              <a:ext uri="{FF2B5EF4-FFF2-40B4-BE49-F238E27FC236}">
                <a16:creationId xmlns:a16="http://schemas.microsoft.com/office/drawing/2014/main" id="{35FACCAF-7A11-4517-9D9B-332FB91ADBE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22" b="3022"/>
          <a:stretch>
            <a:fillRect/>
          </a:stretch>
        </p:blipFill>
        <p:spPr>
          <a:xfrm>
            <a:off x="7481888" y="296863"/>
            <a:ext cx="3598862" cy="5072062"/>
          </a:xfr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BB1422-1293-4849-84C7-25492378F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1" y="1800590"/>
            <a:ext cx="6345301" cy="3270943"/>
          </a:xfrm>
        </p:spPr>
        <p:txBody>
          <a:bodyPr>
            <a:normAutofit/>
          </a:bodyPr>
          <a:lstStyle/>
          <a:p>
            <a:r>
              <a:rPr lang="de-DE" b="1" u="sng" dirty="0"/>
              <a:t>Das große Kleinanzeigen-Schätzduell Spielprinzip</a:t>
            </a:r>
          </a:p>
          <a:p>
            <a:endParaRPr lang="de-DE" b="1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David tritt gegen einen Gast an.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Es wird ein echtes Ebay-Kleinanzeigen-Inserat angezeigt.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Beide müssen den Preis schätzen.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Wer näher dran ist, gewinnt die Runde und holt Punkte.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C00000"/>
                </a:solidFill>
              </a:rPr>
              <a:t>Pro gewonnene Runde:  1 Punkt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1306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ichtiges Ereignis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{A2B326E8-1981-4A7D-B740-B20BBDA7117B}TFd2a5b225-4fc9-4980-9a6f-07059fb984a2e1c5d722-cb80e17a94ac</Template>
  <TotalTime>0</TotalTime>
  <Words>606</Words>
  <Application>Microsoft Office PowerPoint</Application>
  <PresentationFormat>Breitbild</PresentationFormat>
  <Paragraphs>78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2" baseType="lpstr">
      <vt:lpstr>Arial</vt:lpstr>
      <vt:lpstr>Impact</vt:lpstr>
      <vt:lpstr>Wichtiges Ereignis</vt:lpstr>
      <vt:lpstr>Level 30 erreicht</vt:lpstr>
      <vt:lpstr>Jetzt wird gespielt… denn der Besen gibt sich nicht von allein frei.</vt:lpstr>
      <vt:lpstr>Jetzt wird gespielt… denn der Besen gibt sich nicht von allein frei.</vt:lpstr>
      <vt:lpstr>🕺 Spiel 1: „Lets Dance“</vt:lpstr>
      <vt:lpstr>😆 Spiel 2: „Lach doch mal!“</vt:lpstr>
      <vt:lpstr>🎯 Spiel 3 – „Blind Artist“ </vt:lpstr>
      <vt:lpstr>🎯 Spiel 4 – „Wissensduell“ </vt:lpstr>
      <vt:lpstr>🎵 Spiel 5: „Den Song kenn ich“</vt:lpstr>
      <vt:lpstr>🛒 Spiel 6: „Was kostet der Spaß?“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30 erreicht</dc:title>
  <dc:creator>Kevin Thalmann</dc:creator>
  <cp:lastModifiedBy>Kevin Thalmann</cp:lastModifiedBy>
  <cp:revision>14</cp:revision>
  <dcterms:created xsi:type="dcterms:W3CDTF">2025-12-06T09:32:13Z</dcterms:created>
  <dcterms:modified xsi:type="dcterms:W3CDTF">2025-12-06T10:33:44Z</dcterms:modified>
</cp:coreProperties>
</file>

<file path=docProps/thumbnail.jpeg>
</file>